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F81C-1FCB-4DBA-8044-F1A0FCFD45A6}" type="datetime1">
              <a:rPr lang="en-US" smtClean="0"/>
              <a:t>8/3/2022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2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2B3-2D87-4CDF-B84B-C46E5F5D31F7}" type="datetime1">
              <a:rPr lang="en-US" smtClean="0"/>
              <a:t>8/3/2022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89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9E57-47B1-47B0-B526-3153E4B1E729}" type="datetime1">
              <a:rPr lang="en-US" smtClean="0"/>
              <a:t>8/3/2022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773D-8987-489A-A650-3D6F7D5C7C38}" type="datetime1">
              <a:rPr lang="en-US" smtClean="0"/>
              <a:t>8/3/2022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7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50C1-1D78-4D80-810D-E9E86F6E88AB}" type="datetime1">
              <a:rPr lang="en-US" smtClean="0"/>
              <a:t>8/3/2022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05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CBD8-1588-4B6B-B74D-87480DDE94C0}" type="datetime1">
              <a:rPr lang="en-US" smtClean="0"/>
              <a:t>8/3/2022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1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4440-721C-4D75-BD4F-4CFB3D51CDCA}" type="datetime1">
              <a:rPr lang="en-US" smtClean="0"/>
              <a:t>8/3/2022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03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1A64-483B-4532-94FB-D8F90CB6DEE0}" type="datetime1">
              <a:rPr lang="en-US" smtClean="0"/>
              <a:t>8/3/2022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02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FB39-20FB-4E2E-B861-45B709B9C3C5}" type="datetime1">
              <a:rPr lang="en-US" smtClean="0"/>
              <a:t>8/3/2022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6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AC19-8BD6-476C-9770-8884373BCF00}" type="datetime1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67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8C53-8AD1-4F09-9486-FB3406B99CFA}" type="datetime1">
              <a:rPr lang="en-US" smtClean="0"/>
              <a:t>8/3/2022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8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BA543EDD-D0D2-447F-B24F-3717AF4B109D}" type="datetime1">
              <a:rPr lang="en-US" smtClean="0"/>
              <a:pPr/>
              <a:t>8/3/2022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95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78" r:id="rId6"/>
    <p:sldLayoutId id="2147483774" r:id="rId7"/>
    <p:sldLayoutId id="2147483775" r:id="rId8"/>
    <p:sldLayoutId id="2147483776" r:id="rId9"/>
    <p:sldLayoutId id="2147483777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7" name="Rectangle 1056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Venetian Carousel - Ride a Piece of History on Blackpool's North Pier - Go  Guides">
            <a:extLst>
              <a:ext uri="{FF2B5EF4-FFF2-40B4-BE49-F238E27FC236}">
                <a16:creationId xmlns:a16="http://schemas.microsoft.com/office/drawing/2014/main" id="{D3CED2D5-C382-F1CB-42F1-8A8F7A2616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9" r="16326" b="-2"/>
          <a:stretch/>
        </p:blipFill>
        <p:spPr bwMode="auto">
          <a:xfrm>
            <a:off x="1291634" y="1148747"/>
            <a:ext cx="4793260" cy="4227387"/>
          </a:xfrm>
          <a:prstGeom prst="rect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59" name="Group 1058">
            <a:extLst>
              <a:ext uri="{FF2B5EF4-FFF2-40B4-BE49-F238E27FC236}">
                <a16:creationId xmlns:a16="http://schemas.microsoft.com/office/drawing/2014/main" id="{FC1BD014-5623-4064-BAFE-A5AAAFB3C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35096" y="657544"/>
            <a:ext cx="4843727" cy="5534144"/>
            <a:chOff x="1674895" y="1345036"/>
            <a:chExt cx="5428610" cy="4210939"/>
          </a:xfrm>
        </p:grpSpPr>
        <p:sp>
          <p:nvSpPr>
            <p:cNvPr id="1060" name="Rectangle 1059">
              <a:extLst>
                <a:ext uri="{FF2B5EF4-FFF2-40B4-BE49-F238E27FC236}">
                  <a16:creationId xmlns:a16="http://schemas.microsoft.com/office/drawing/2014/main" id="{A27BC42E-B225-42FA-9AB5-F860C44BBD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1" name="Rectangle 1060">
              <a:extLst>
                <a:ext uri="{FF2B5EF4-FFF2-40B4-BE49-F238E27FC236}">
                  <a16:creationId xmlns:a16="http://schemas.microsoft.com/office/drawing/2014/main" id="{EECF5D0B-A89A-4902-8D22-AFB1D55AC5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 useBgFill="1">
        <p:nvSpPr>
          <p:cNvPr id="1063" name="Rectangle 1062">
            <a:extLst>
              <a:ext uri="{FF2B5EF4-FFF2-40B4-BE49-F238E27FC236}">
                <a16:creationId xmlns:a16="http://schemas.microsoft.com/office/drawing/2014/main" id="{7871DA93-90AF-40F3-A1A1-04E166972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88435" y="401247"/>
            <a:ext cx="4860256" cy="566987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2A9E77-C2C2-8D2F-9ED4-A21D259806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12297" y="786880"/>
            <a:ext cx="4203323" cy="3596201"/>
          </a:xfrm>
        </p:spPr>
        <p:txBody>
          <a:bodyPr>
            <a:normAutofit/>
          </a:bodyPr>
          <a:lstStyle/>
          <a:p>
            <a:r>
              <a:rPr lang="en-GB" sz="3600" dirty="0"/>
              <a:t>Carousel: Speaking activity</a:t>
            </a:r>
            <a:endParaRPr lang="en-IE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586046-669D-966A-4EC0-E4EAAA960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12297" y="4475155"/>
            <a:ext cx="4203323" cy="1143291"/>
          </a:xfrm>
        </p:spPr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1065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0051" y="771024"/>
            <a:ext cx="693403" cy="693403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067" name="Graphic 212">
            <a:extLst>
              <a:ext uri="{FF2B5EF4-FFF2-40B4-BE49-F238E27FC236}">
                <a16:creationId xmlns:a16="http://schemas.microsoft.com/office/drawing/2014/main" id="{70616F44-B954-409D-87BC-C69465EDE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0051" y="771024"/>
            <a:ext cx="693403" cy="693403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069" name="Freeform: Shape 1068">
            <a:extLst>
              <a:ext uri="{FF2B5EF4-FFF2-40B4-BE49-F238E27FC236}">
                <a16:creationId xmlns:a16="http://schemas.microsoft.com/office/drawing/2014/main" id="{E16C8D8F-10E9-4498-ABDB-0F923F8B6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80033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071" name="Freeform: Shape 1070">
            <a:extLst>
              <a:ext uri="{FF2B5EF4-FFF2-40B4-BE49-F238E27FC236}">
                <a16:creationId xmlns:a16="http://schemas.microsoft.com/office/drawing/2014/main" id="{1E5A83E3-8A11-4492-BB6E-F5F224031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768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073" name="Oval 1072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6512" y="4357092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75" name="Oval 1074">
            <a:extLst>
              <a:ext uri="{FF2B5EF4-FFF2-40B4-BE49-F238E27FC236}">
                <a16:creationId xmlns:a16="http://schemas.microsoft.com/office/drawing/2014/main" id="{5D981608-D865-4AD7-AC34-A2398EA19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6512" y="4357092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077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59160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1078" name="Freeform: Shape 1077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9" name="Freeform: Shape 1078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0" name="Freeform: Shape 1079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1" name="Freeform: Shape 1080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2" name="Freeform: Shape 1081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1015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584F7-8345-DC24-F272-8CE42EE17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61950"/>
            <a:ext cx="10515600" cy="1095375"/>
          </a:xfrm>
        </p:spPr>
        <p:txBody>
          <a:bodyPr/>
          <a:lstStyle/>
          <a:p>
            <a:r>
              <a:rPr lang="en-GB" dirty="0"/>
              <a:t>Instructions: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F86F3-7CDF-EF45-B8CF-3BFD1B85936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Divide the class into two e.g. 14 total students- 2 groups of 7</a:t>
            </a:r>
          </a:p>
          <a:p>
            <a:endParaRPr lang="en-GB" dirty="0"/>
          </a:p>
          <a:p>
            <a:r>
              <a:rPr lang="en-GB" dirty="0"/>
              <a:t>7 people stand in a circle facing outward</a:t>
            </a:r>
          </a:p>
          <a:p>
            <a:r>
              <a:rPr lang="en-GB" dirty="0"/>
              <a:t>7 other people stand opposite </a:t>
            </a:r>
            <a:endParaRPr lang="en-I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B162E7-A206-0383-BEBB-1FC9D6BAF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016000"/>
            <a:ext cx="5181600" cy="5160963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Each person will receive a question.</a:t>
            </a:r>
          </a:p>
          <a:p>
            <a:r>
              <a:rPr lang="en-GB" dirty="0"/>
              <a:t>Ask the person opposite you the question.</a:t>
            </a:r>
          </a:p>
          <a:p>
            <a:r>
              <a:rPr lang="en-GB" dirty="0"/>
              <a:t>You then answer their question.</a:t>
            </a:r>
          </a:p>
          <a:p>
            <a:r>
              <a:rPr lang="en-IE" dirty="0"/>
              <a:t>When you are both finished please </a:t>
            </a:r>
            <a:r>
              <a:rPr lang="en-IE" b="1" dirty="0"/>
              <a:t>SWAP questions.</a:t>
            </a:r>
          </a:p>
          <a:p>
            <a:r>
              <a:rPr lang="en-IE" dirty="0"/>
              <a:t>Then the people on the outside step to the right.</a:t>
            </a:r>
          </a:p>
          <a:p>
            <a:r>
              <a:rPr lang="en-IE" dirty="0"/>
              <a:t>You now have a new partner to ask questions to.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530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EF11A-8B62-8682-B796-6E53D6CBD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Scaffolded language (support)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264B6-88A8-E753-1DF5-69DC1B98FF8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Repeat the question!</a:t>
            </a:r>
          </a:p>
          <a:p>
            <a:r>
              <a:rPr lang="en-GB" dirty="0"/>
              <a:t>Why did I become a teacher? That’s hard to answer! I’m not sure to be honest… I …</a:t>
            </a:r>
          </a:p>
          <a:p>
            <a:endParaRPr lang="en-GB" dirty="0"/>
          </a:p>
          <a:p>
            <a:r>
              <a:rPr lang="en-GB" dirty="0"/>
              <a:t>Oh that’s a tricky question…I need a moment to think</a:t>
            </a:r>
          </a:p>
          <a:p>
            <a:r>
              <a:rPr lang="en-GB" dirty="0"/>
              <a:t>Hmmm…well, I guess…</a:t>
            </a:r>
          </a:p>
          <a:p>
            <a:r>
              <a:rPr lang="en-GB" dirty="0"/>
              <a:t>Oh that’s easy! I…</a:t>
            </a:r>
          </a:p>
          <a:p>
            <a:r>
              <a:rPr lang="en-GB" dirty="0"/>
              <a:t>Well, if I’m really being honest, I’d have to say…</a:t>
            </a:r>
          </a:p>
          <a:p>
            <a:endParaRPr lang="en-I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3D618F-D6F0-0BFA-3588-E2D8F5D436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You know what I mean?</a:t>
            </a:r>
          </a:p>
          <a:p>
            <a:r>
              <a:rPr lang="en-IE" dirty="0"/>
              <a:t>Hmmm, let me see…</a:t>
            </a:r>
          </a:p>
          <a:p>
            <a:r>
              <a:rPr lang="en-IE" dirty="0"/>
              <a:t>To tell you the truth, I’ve never thought about that before!</a:t>
            </a:r>
          </a:p>
          <a:p>
            <a:r>
              <a:rPr lang="en-IE" dirty="0"/>
              <a:t>I need a moment to </a:t>
            </a:r>
            <a:r>
              <a:rPr lang="en-IE"/>
              <a:t>think about that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09902491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VTI">
  <a:themeElements>
    <a:clrScheme name="Custom 15">
      <a:dk1>
        <a:sysClr val="windowText" lastClr="000000"/>
      </a:dk1>
      <a:lt1>
        <a:sysClr val="window" lastClr="FFFFFF"/>
      </a:lt1>
      <a:dk2>
        <a:srgbClr val="2D2D2D"/>
      </a:dk2>
      <a:lt2>
        <a:srgbClr val="F3FFF8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VTI" id="{A7F40C41-3FB2-45B0-B0D6-DFB7FDD9B7AD}" vid="{C49381A0-09CD-46EE-B141-E2CDD87ABF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188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Avenir Next LT Pro</vt:lpstr>
      <vt:lpstr>FunkyShapesVTI</vt:lpstr>
      <vt:lpstr>Carousel: Speaking activity</vt:lpstr>
      <vt:lpstr>Instructions:</vt:lpstr>
      <vt:lpstr>Scaffolded language (support)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Carousel: Speaking activity</dc:title>
  <dc:creator>Emma O Hare</dc:creator>
  <cp:lastModifiedBy>Emma O Hare</cp:lastModifiedBy>
  <cp:revision>1</cp:revision>
  <dcterms:created xsi:type="dcterms:W3CDTF">2022-08-03T07:04:53Z</dcterms:created>
  <dcterms:modified xsi:type="dcterms:W3CDTF">2022-08-03T07:33:33Z</dcterms:modified>
</cp:coreProperties>
</file>